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28EC1-963B-EC6E-A590-6671BCF280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B3F8A5-9A3F-FA90-4389-9113B7784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264FE-541A-94CB-389C-2B3B94BAF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AC532-182D-4E2A-FCC8-69FFF71E1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AD836-93D8-19C5-0219-D387A62D8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3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A9EAB-960F-1014-2FE1-9E38C6A1A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9C952-3D3B-2EF9-03A6-99E45CC49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81B6E-7311-0D39-07CE-46A3006AE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DD55C-5F50-F5E0-AB2C-AC01C07E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8A049-9437-D33C-C65B-F4D38FEF1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4E6CC9-2AC1-3701-F0AA-F2A185FA0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55CD80-7384-4A44-DE98-3D853B072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22BB8-3F6F-80A7-1EF9-C4F82DCCD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5270E-355E-B6D5-CFC3-2FB610D21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8F1B5-3870-54B0-52B1-4ECB0D4B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3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78552-FF74-2E9D-EF0C-60F3458C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206E6-6A32-2AB2-FA08-D4D314D4C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6142B-DC4A-5013-3CAF-41BCD5A1B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D175B-AEE0-A2BA-67D9-EC23A4EC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E9F19-C1BD-560E-0CEE-49E178AD6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8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435C2-1F72-2A77-8019-01B51F444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BA97F-28BE-907C-EFF6-4A75D6CD6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9F7DE-04AA-1AF2-876F-28A692F07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5A3BE-E505-0FCE-2528-71088CE3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16A17-F9DA-8679-C9A6-E3C04695C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7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ED56C-562C-D72C-BFDC-A5D508044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61493-51BF-6163-748A-3698129B80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1F7CB-11FB-B3CC-B6F7-51681BE9D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682A9-C8F1-A5A8-F868-5473702EC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74DEB-455B-6A35-7910-4A83C0FD8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269AC-A86E-D1BD-C1E8-1A66891F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6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AB12A-C349-587B-213F-13DEBC72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32F04A-3444-0C74-E761-EE849813D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A1E6C-09E2-5EE5-C9DA-2F5F040D6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95DD8-C3E5-7A57-BC39-38FD4008A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4872F-58B4-8470-DE28-47330D7771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98D5F1-9BC3-3836-D9F7-CF7CD9E03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C20950-6E5D-C36C-51D8-215D633E9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531C53-C68E-95D6-AAA6-769AF9964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6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C491-B547-ACDE-9FE3-3A0520DBC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607F0B-D8C2-54A2-19CF-E81CE1C18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E8BC7A-036F-FFB9-8514-00883288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69AFD-6D3F-8EAA-C34B-52B231E0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4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EE7DF8-EEF9-574C-3688-40EAD21B0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730453-C2C8-1030-F291-80FE82D95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D2CA1-C16F-9036-F32D-81DA430B2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1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946D9-A3B7-DFD7-CC4D-C5405B9C6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436BD-1BFD-BC97-B3B4-A5799EF6B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E2341-A8A6-28A9-BEA3-9C919B020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9160E-3F34-8FB0-0B75-D07759FF4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9BEFB-B5AF-C7E9-432C-A6B0FE16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ADE58-9B89-2E9D-0CDF-7B592C455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4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655D5-B474-76DB-2916-763DE60EC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E517F-FF6D-4316-89C5-615B644C9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87D7C6-0ED7-D601-32E9-09D377B0E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A475F-B2B9-8ABC-C1E1-17F889AE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8E0320-AB90-A486-F850-EA7FD2CE2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2D150-B3AF-AFCD-54F8-B9955779A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8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BB2695-A381-9D5B-4EF1-20E584D00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BDCCA-C822-EB74-FC34-0AAB43DE0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CE064-BA7C-A79E-15C1-30D932833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7AB01A-991E-4999-85F0-80F9AC03C780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8E40E-B8D6-CCF6-6FD3-1A40FDAD7D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0DCAF-D8DE-65B2-B749-FEFF29D70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5E41D-FA49-488E-AE73-89E5CB3A5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5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0B797F-3CD3-5DE2-00B2-C0C29B5D6497}"/>
              </a:ext>
            </a:extLst>
          </p:cNvPr>
          <p:cNvSpPr txBox="1"/>
          <p:nvPr/>
        </p:nvSpPr>
        <p:spPr>
          <a:xfrm>
            <a:off x="2484782" y="4386470"/>
            <a:ext cx="89253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Congratulations to Miss </a:t>
            </a:r>
            <a:r>
              <a:rPr lang="en-US" sz="2000" b="0" i="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Shyamli</a:t>
            </a:r>
            <a:r>
              <a:rPr lang="en-US" sz="20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Vijay Jadhav, (2019 </a:t>
            </a:r>
            <a:r>
              <a:rPr lang="en-US" sz="2000" b="0" i="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passout</a:t>
            </a:r>
            <a:r>
              <a:rPr lang="en-US" sz="20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batch) 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Department of Mechanical Engineering </a:t>
            </a:r>
            <a:r>
              <a:rPr lang="en-US" sz="20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selection as </a:t>
            </a:r>
            <a:r>
              <a:rPr lang="en-US" sz="2000" b="1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Officer Training Academy </a:t>
            </a:r>
            <a:r>
              <a:rPr lang="en-US" sz="200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Army training academy- Gaya through </a:t>
            </a:r>
            <a:r>
              <a:rPr lang="en-US" sz="2000" b="1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Short Service Commission (SSC).</a:t>
            </a:r>
          </a:p>
          <a:p>
            <a:pPr algn="just"/>
            <a:endParaRPr lang="en-US" sz="2000" b="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Institute is  incredibly proud of her accomplishment. Wishing her continued success as her embark on this noble path of service to our nation. </a:t>
            </a:r>
          </a:p>
          <a:p>
            <a:pPr algn="just"/>
            <a:r>
              <a:rPr lang="en-US" sz="20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Well done!!!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E99A31-02F8-B248-456C-D51F98497A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8"/>
          <a:stretch/>
        </p:blipFill>
        <p:spPr>
          <a:xfrm>
            <a:off x="4640681" y="224761"/>
            <a:ext cx="3406080" cy="394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056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mukund kavekar</dc:creator>
  <cp:lastModifiedBy>mukund kavekar</cp:lastModifiedBy>
  <cp:revision>5</cp:revision>
  <dcterms:created xsi:type="dcterms:W3CDTF">2024-03-14T04:12:48Z</dcterms:created>
  <dcterms:modified xsi:type="dcterms:W3CDTF">2024-03-14T04:36:55Z</dcterms:modified>
</cp:coreProperties>
</file>