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Placement Offers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Offers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96A-4A0C-8381-FCB39FB9086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96A-4A0C-8381-FCB39FB9086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96A-4A0C-8381-FCB39FB90860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96A-4A0C-8381-FCB39FB90860}"/>
              </c:ext>
            </c:extLst>
          </c:dPt>
          <c:cat>
            <c:strRef>
              <c:f>Sheet1!$A$2:$A$7</c:f>
              <c:strCache>
                <c:ptCount val="6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  <c:pt idx="3">
                  <c:v>2019-20</c:v>
                </c:pt>
                <c:pt idx="4">
                  <c:v>2020-21</c:v>
                </c:pt>
                <c:pt idx="5">
                  <c:v>2021-22*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258</c:v>
                </c:pt>
                <c:pt idx="1">
                  <c:v>299</c:v>
                </c:pt>
                <c:pt idx="2">
                  <c:v>320</c:v>
                </c:pt>
                <c:pt idx="3">
                  <c:v>263</c:v>
                </c:pt>
                <c:pt idx="4">
                  <c:v>199</c:v>
                </c:pt>
                <c:pt idx="5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6A-4A0C-8381-FCB39FB908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6722095"/>
        <c:axId val="1176715023"/>
      </c:barChart>
      <c:catAx>
        <c:axId val="117672209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Academic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76715023"/>
        <c:crosses val="autoZero"/>
        <c:auto val="1"/>
        <c:lblAlgn val="ctr"/>
        <c:lblOffset val="100"/>
        <c:noMultiLvlLbl val="0"/>
      </c:catAx>
      <c:valAx>
        <c:axId val="1176715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 of Offers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7672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2700"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0.9222</cdr:y>
    </cdr:from>
    <cdr:to>
      <cdr:x>0.19754</cdr:x>
      <cdr:y>1</cdr:y>
    </cdr:to>
    <cdr:sp macro="" textlink="">
      <cdr:nvSpPr>
        <cdr:cNvPr id="2" name="TextBox 6">
          <a:extLst xmlns:a="http://schemas.openxmlformats.org/drawingml/2006/main">
            <a:ext uri="{FF2B5EF4-FFF2-40B4-BE49-F238E27FC236}">
              <a16:creationId xmlns:a16="http://schemas.microsoft.com/office/drawing/2014/main" id="{852BBDE7-E0EF-4C37-8D38-835D38B7DF0F}"/>
            </a:ext>
          </a:extLst>
        </cdr:cNvPr>
        <cdr:cNvSpPr txBox="1"/>
      </cdr:nvSpPr>
      <cdr:spPr>
        <a:xfrm xmlns:a="http://schemas.openxmlformats.org/drawingml/2006/main">
          <a:off x="0" y="4012784"/>
          <a:ext cx="2077278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*Placement in process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7FD89-F46F-46C7-8EB3-C53AF6986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837061-5F81-4749-AD47-2DA09E1CE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EA0EC-679B-448C-A5F4-A7B25D6F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1D291-5EC3-46C4-919F-4D3A2A24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21D1F-E770-4392-849F-6A03A6871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7B016-1510-4679-843F-EF9E87D12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775D9E-702B-4107-B0D8-494BD1FF6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65B47-2A6E-4AEB-B2D3-0673F90C1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6E676-78E8-4BCF-9E03-5B2E8C97D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1E0CB-AE59-4D88-A960-3AF021283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5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B31D7E-AA10-4674-8EDF-5F4A7BD78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B9A39A-3517-4A00-ADE0-3FC719009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03B47-4568-4C55-B140-6516FC62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55F0D-3BEC-447B-AD57-844BF665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1DA2C-BB69-4564-B206-D047D4B57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2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20E34-FEF8-487C-A152-600FA2517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2A610-8215-4AB9-8015-A9861DDD8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4BDAA-0FD9-4CC4-99D7-782227D93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859DB-9DE9-4956-A20F-7EFB5F506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7E51F-CE91-43BE-AAAD-38290F2C1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3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8ACEA-AEFD-48AE-AFB6-082F9197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E3EA2-D2A1-4F42-B682-3C00F8737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F1454-55A2-4CF2-B4F2-DC54BB554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EC32F-B07F-42FB-A5B1-86D508C3C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F7BA0-1CF3-4654-AB22-F640BA49C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5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DEAF0-213A-4815-BB93-C1554CD47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BC3B4-0E18-4622-8A6F-07937E902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9456B-1CC5-4DD0-B020-182CB2D1F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7ED3B-0978-43D0-9FC4-5A787D2E8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6DA9E-CA0C-4E99-89F8-5E70CF0A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F593D-E441-4191-874B-2BA6F94E0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60A94-B935-4915-87E3-9E0AA25D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6F193-5498-40AA-92C1-FBB33D35A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6B7C99-DBA8-42E7-B512-810A16AA3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297480-6DBE-415A-BF0A-BDEE9D0BDE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1ADAD8-DAA8-4528-8021-F9C4077292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659F9E-180F-416D-A65E-856381B02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5D2DD1-C432-468E-9A76-52AC6B27C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49E5D2-15AB-47D6-8BB5-E930FCA12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6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C08A-A2FE-4A01-859D-A425658E2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810F25-1DB9-41FC-BB2E-F89DECF5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365D67-4646-42ED-A0B8-0A09031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4143FA-3E22-4548-88D6-2ABCC15E5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9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7897A5-F337-4D74-83FD-ED1212972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E37A88-E3AE-4481-A737-8302B42D3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DF201-D7D0-4FA9-B662-263A3682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F7B6B-D16E-42EB-8FFB-EE0BFB731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CB0E1-E09A-4905-A6AE-A270EE670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BE78B-CFC2-47CC-9A63-F41EE6651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45471-33EE-417B-A2C0-176AC83E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D1E9D-A25F-4CB9-A583-CB10E0CB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E76FB-3BD9-47F4-8203-82BB1B2CF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1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AC762-7215-41A2-A482-8133F3A82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CF0A49-EAB3-41F2-B7B5-9AAEF2D9D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37CB7B-B3B0-45CA-B509-F5A157B00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30646-646A-4864-BC12-7DEDD4015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081F6-D8E0-426D-A840-C99116B38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35D37C-5E2F-4477-8942-82C5C1BC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3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A71F71-6358-4196-B1E2-BE5E3DD0B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FE472-1721-42FC-A6E4-EC43E9F99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90FB7-9C21-47C8-B6EC-92AA04733A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0C8D1-24DD-4663-A3FC-F62983D4568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0F33D-2F89-40C3-AAE4-1E7799077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C0D08-2E14-46CD-B010-F67A93191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5D9C2-7988-4073-8BCC-885287A37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BB918-83DF-4C12-8D10-3767DF94D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064075C-7BF9-4B1F-826D-6276844BB8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0882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9355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ashwini katkar</dc:creator>
  <cp:lastModifiedBy>ashwini katkar</cp:lastModifiedBy>
  <cp:revision>15</cp:revision>
  <dcterms:created xsi:type="dcterms:W3CDTF">2021-09-20T08:04:16Z</dcterms:created>
  <dcterms:modified xsi:type="dcterms:W3CDTF">2022-02-01T06:19:03Z</dcterms:modified>
</cp:coreProperties>
</file>