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32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75FB0-1D8A-4CFC-A93B-7E28AE38B8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9FE7C5-E95D-4FF5-9028-A014BFE85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D00A2-22AC-4007-8547-10384A1F1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5D74-C23C-4806-B01C-9C779B3627B6}" type="datetimeFigureOut">
              <a:rPr lang="en-IN" smtClean="0"/>
              <a:t>25-02-2022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5D75C-4C6A-4EB6-8F10-47795991F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8B290-5FB2-4D40-ABC9-275B955FC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E610-AEA2-4F71-AC16-E6B08DA78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027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5048-A1D0-4BAD-B08F-FB12F00DD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3E92DF-08FB-43C9-847E-A2DF0A0214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38D50-AA9C-488F-B06B-72AF69591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5D74-C23C-4806-B01C-9C779B3627B6}" type="datetimeFigureOut">
              <a:rPr lang="en-IN" smtClean="0"/>
              <a:t>25-02-2022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0574D-88E7-4345-BF17-7C282DC98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0F115-F43F-4CDF-BF15-6803D99FA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E610-AEA2-4F71-AC16-E6B08DA78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661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C48FEB-5CCD-43E4-BB96-388D2E9409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2C151-00A7-4A29-908C-209752000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BE8D1-CFD5-42E7-A277-69BD6C44D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5D74-C23C-4806-B01C-9C779B3627B6}" type="datetimeFigureOut">
              <a:rPr lang="en-IN" smtClean="0"/>
              <a:t>25-02-2022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24898F-48A2-41DF-8A39-21AA57DD6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BC110-C39D-4751-B1FD-1126AE84D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E610-AEA2-4F71-AC16-E6B08DA78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07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45805-D458-4545-9492-ABB28142F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07C0C-E90D-409E-A7FF-37FB959FF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AF23E-50CC-4F9D-9D08-166EDEE87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5D74-C23C-4806-B01C-9C779B3627B6}" type="datetimeFigureOut">
              <a:rPr lang="en-IN" smtClean="0"/>
              <a:t>25-02-2022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4E55A-592C-4ABE-B38F-CB21AF061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D1A21-A546-40D1-AA03-A03286AF6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E610-AEA2-4F71-AC16-E6B08DA78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485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D9B6B-2F29-4A81-986B-4077E849D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FFEA5-6265-4696-B2D3-B40375366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751EB-3427-40F1-9CFF-446E002F1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5D74-C23C-4806-B01C-9C779B3627B6}" type="datetimeFigureOut">
              <a:rPr lang="en-IN" smtClean="0"/>
              <a:t>25-02-2022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34EFE-9485-4ABC-B405-B9DF53F30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22138-10EA-4457-858E-917EA7D4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E610-AEA2-4F71-AC16-E6B08DA78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326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33C16-687A-4B30-A4F8-6006D1410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4E9E8-8B24-48DD-B3EE-0EEA59917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1909B-0BF4-4570-81EB-C5C608094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15A1E-E085-49DA-B4CC-9E3AF9E44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5D74-C23C-4806-B01C-9C779B3627B6}" type="datetimeFigureOut">
              <a:rPr lang="en-IN" smtClean="0"/>
              <a:t>25-02-2022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6578C-E8A7-480D-829F-57DC9AB88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24452-5FBF-4EEF-A10B-87BDB3536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E610-AEA2-4F71-AC16-E6B08DA78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397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A0A36-04D7-4702-B0BE-3978801AD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9053A-5155-4010-8EB6-C4906D0A3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D05DB9-547E-4534-911E-4FD1D2FDA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DD815A-22C9-4E9D-B045-8F577B3BE3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03D5F6-BF12-49D3-A8E5-61651CA9CC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4EB59B-18D2-41EF-AA63-7FB8E32A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5D74-C23C-4806-B01C-9C779B3627B6}" type="datetimeFigureOut">
              <a:rPr lang="en-IN" smtClean="0"/>
              <a:t>25-02-2022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70B558-FC70-40CF-873E-F71EE7B27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04BCA8-08CD-46D7-B67B-3724D322C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E610-AEA2-4F71-AC16-E6B08DA78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784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7A556-F4D2-4733-AC21-A67BB1888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BBC386-AD92-4CAD-A62F-8779A89B9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5D74-C23C-4806-B01C-9C779B3627B6}" type="datetimeFigureOut">
              <a:rPr lang="en-IN" smtClean="0"/>
              <a:t>25-02-2022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6A055A-6798-481D-9598-1470D9224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D3EE59-CFFB-4127-A25F-B86915517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E610-AEA2-4F71-AC16-E6B08DA78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7348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325499-49D1-408B-AF55-1A02897EB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5D74-C23C-4806-B01C-9C779B3627B6}" type="datetimeFigureOut">
              <a:rPr lang="en-IN" smtClean="0"/>
              <a:t>25-02-2022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6540C5-98DE-4517-B7C7-123E8E87F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C7F239-53FA-4518-A1DC-132EB2139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E610-AEA2-4F71-AC16-E6B08DA78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863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B4778-F13B-4BE5-9C12-557EF413E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1E055-851F-4392-8F93-F63815220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749FF2-7DFA-4D13-8A94-6E4849E28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8E4EE-D9B9-41C0-BD56-94FABAA0B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5D74-C23C-4806-B01C-9C779B3627B6}" type="datetimeFigureOut">
              <a:rPr lang="en-IN" smtClean="0"/>
              <a:t>25-02-2022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F82F0-69C8-42DE-94E8-96090F6B0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128B8-6BDC-4A85-93AD-61F23948A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E610-AEA2-4F71-AC16-E6B08DA78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952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3D6A4-9669-452D-91EC-08C55BB67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3E2FE2-E483-4A1E-8CF2-6C8BEA3DCF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E61ED0-6FE8-4B01-97B3-0B99889A1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B051FC-4C69-490D-ABC1-574080C60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5D74-C23C-4806-B01C-9C779B3627B6}" type="datetimeFigureOut">
              <a:rPr lang="en-IN" smtClean="0"/>
              <a:t>25-02-2022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87A06-F9D1-4521-BE3C-32EE36A59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49B6B-F235-40DF-9E66-5DF3E72F3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E610-AEA2-4F71-AC16-E6B08DA78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08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2135EF-C159-40A0-8AC2-6FD6837BE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A8E162-7836-4AA6-9A11-3A19436DF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8CEAA-A1C6-4A8F-8610-3DCC41A89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5D74-C23C-4806-B01C-9C779B3627B6}" type="datetimeFigureOut">
              <a:rPr lang="en-IN" smtClean="0"/>
              <a:t>25-02-2022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703B2-FE86-4BC4-8243-BDD2314D6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C01E4-59C3-4B10-B409-C18DB87CD0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EE610-AEA2-4F71-AC16-E6B08DA780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386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raphical user interface&#10;&#10;Description automatically generated">
            <a:extLst>
              <a:ext uri="{FF2B5EF4-FFF2-40B4-BE49-F238E27FC236}">
                <a16:creationId xmlns:a16="http://schemas.microsoft.com/office/drawing/2014/main" id="{8721E86E-A39C-47A9-939A-6873FD5EC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00" y="2367671"/>
            <a:ext cx="3219709" cy="2399401"/>
          </a:xfrm>
          <a:prstGeom prst="rect">
            <a:avLst/>
          </a:prstGeom>
        </p:spPr>
      </p:pic>
      <p:pic>
        <p:nvPicPr>
          <p:cNvPr id="23" name="Picture 22" descr="A close up of a sign&#10;&#10;Description automatically generated">
            <a:extLst>
              <a:ext uri="{FF2B5EF4-FFF2-40B4-BE49-F238E27FC236}">
                <a16:creationId xmlns:a16="http://schemas.microsoft.com/office/drawing/2014/main" id="{9B3FCFCA-6674-4768-AA0C-6AE276CC0A5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9" y="133506"/>
            <a:ext cx="1072896" cy="915006"/>
          </a:xfrm>
          <a:prstGeom prst="rect">
            <a:avLst/>
          </a:prstGeom>
        </p:spPr>
      </p:pic>
      <p:sp>
        <p:nvSpPr>
          <p:cNvPr id="25" name="Subtitle 2">
            <a:extLst>
              <a:ext uri="{FF2B5EF4-FFF2-40B4-BE49-F238E27FC236}">
                <a16:creationId xmlns:a16="http://schemas.microsoft.com/office/drawing/2014/main" id="{49850467-EC3E-4657-BB9B-ED04D91CE9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2352" y="133506"/>
            <a:ext cx="10899648" cy="915006"/>
          </a:xfrm>
        </p:spPr>
        <p:txBody>
          <a:bodyPr/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VIDYAVARDHINI’S COLLEGE OF ENGINEERING AND TECHNOLOGY, </a:t>
            </a:r>
          </a:p>
          <a:p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K. T. MARG VASAI ROAD (W), PALGHAR 401202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8166EBB0-7BAB-489C-A0FA-8EEE284EA242}"/>
              </a:ext>
            </a:extLst>
          </p:cNvPr>
          <p:cNvSpPr txBox="1">
            <a:spLocks/>
          </p:cNvSpPr>
          <p:nvPr/>
        </p:nvSpPr>
        <p:spPr>
          <a:xfrm>
            <a:off x="957567" y="1389636"/>
            <a:ext cx="10899648" cy="5838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Week SDP on Heating, Ventilation, and Air Conditioning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(HVAC) Skill Enhancement Program.</a:t>
            </a:r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36E70B92-47C0-4345-AE82-18E52E3A10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136" y="2508532"/>
            <a:ext cx="3089430" cy="2994579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C9A42B3B-8E4A-4F87-9F5C-BC60D2668751}"/>
              </a:ext>
            </a:extLst>
          </p:cNvPr>
          <p:cNvSpPr txBox="1"/>
          <p:nvPr/>
        </p:nvSpPr>
        <p:spPr>
          <a:xfrm>
            <a:off x="4265937" y="4388968"/>
            <a:ext cx="28773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Daikin Airconditioning India Pvt. Ltd.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F99036-E324-4FA8-84E3-0711ED06C9AB}"/>
              </a:ext>
            </a:extLst>
          </p:cNvPr>
          <p:cNvSpPr txBox="1"/>
          <p:nvPr/>
        </p:nvSpPr>
        <p:spPr>
          <a:xfrm>
            <a:off x="4948202" y="3112764"/>
            <a:ext cx="153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i="1" dirty="0">
                <a:solidFill>
                  <a:schemeClr val="accent1">
                    <a:lumMod val="75000"/>
                  </a:schemeClr>
                </a:solidFill>
              </a:rPr>
              <a:t>Conducted By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127FA56-E3BD-4003-8444-03979159BF90}"/>
              </a:ext>
            </a:extLst>
          </p:cNvPr>
          <p:cNvSpPr txBox="1"/>
          <p:nvPr/>
        </p:nvSpPr>
        <p:spPr>
          <a:xfrm>
            <a:off x="125732" y="5360074"/>
            <a:ext cx="38892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i="1" dirty="0">
                <a:solidFill>
                  <a:schemeClr val="accent1">
                    <a:lumMod val="75000"/>
                  </a:schemeClr>
                </a:solidFill>
              </a:rPr>
              <a:t>Organised By</a:t>
            </a:r>
          </a:p>
          <a:p>
            <a:pPr algn="ctr"/>
            <a:r>
              <a:rPr lang="en-IN" i="1" dirty="0">
                <a:solidFill>
                  <a:schemeClr val="accent1">
                    <a:lumMod val="75000"/>
                  </a:schemeClr>
                </a:solidFill>
              </a:rPr>
              <a:t>Department of Mechanical Engineering and </a:t>
            </a:r>
          </a:p>
          <a:p>
            <a:pPr algn="ctr"/>
            <a:r>
              <a:rPr lang="en-IN" i="1" dirty="0">
                <a:solidFill>
                  <a:schemeClr val="accent1">
                    <a:lumMod val="75000"/>
                  </a:schemeClr>
                </a:solidFill>
              </a:rPr>
              <a:t>Industry Institute Interaction Cell</a:t>
            </a:r>
          </a:p>
          <a:p>
            <a:pPr algn="ctr"/>
            <a:r>
              <a:rPr lang="en-IN" i="1" dirty="0">
                <a:solidFill>
                  <a:schemeClr val="accent1">
                    <a:lumMod val="75000"/>
                  </a:schemeClr>
                </a:solidFill>
              </a:rPr>
              <a:t>VCET, Vasai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B0E2721-7BBF-4E95-8B03-E7C235A55634}"/>
              </a:ext>
            </a:extLst>
          </p:cNvPr>
          <p:cNvSpPr txBox="1"/>
          <p:nvPr/>
        </p:nvSpPr>
        <p:spPr>
          <a:xfrm>
            <a:off x="4586266" y="5462729"/>
            <a:ext cx="2518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i="1" dirty="0">
                <a:solidFill>
                  <a:srgbClr val="7030A0"/>
                </a:solidFill>
              </a:rPr>
              <a:t>From </a:t>
            </a:r>
          </a:p>
          <a:p>
            <a:pPr algn="ctr"/>
            <a:r>
              <a:rPr lang="en-IN" i="1" dirty="0">
                <a:solidFill>
                  <a:srgbClr val="7030A0"/>
                </a:solidFill>
              </a:rPr>
              <a:t>14</a:t>
            </a:r>
            <a:r>
              <a:rPr lang="en-IN" i="1" baseline="30000" dirty="0">
                <a:solidFill>
                  <a:srgbClr val="7030A0"/>
                </a:solidFill>
              </a:rPr>
              <a:t>th</a:t>
            </a:r>
            <a:r>
              <a:rPr lang="en-IN" i="1" dirty="0">
                <a:solidFill>
                  <a:srgbClr val="7030A0"/>
                </a:solidFill>
              </a:rPr>
              <a:t> February 2022 </a:t>
            </a:r>
          </a:p>
          <a:p>
            <a:pPr algn="ctr"/>
            <a:r>
              <a:rPr lang="en-IN" i="1" dirty="0">
                <a:solidFill>
                  <a:srgbClr val="7030A0"/>
                </a:solidFill>
              </a:rPr>
              <a:t>to </a:t>
            </a:r>
          </a:p>
          <a:p>
            <a:pPr algn="ctr"/>
            <a:r>
              <a:rPr lang="en-IN" i="1" dirty="0">
                <a:solidFill>
                  <a:srgbClr val="7030A0"/>
                </a:solidFill>
              </a:rPr>
              <a:t>18</a:t>
            </a:r>
            <a:r>
              <a:rPr lang="en-IN" i="1" baseline="30000" dirty="0">
                <a:solidFill>
                  <a:srgbClr val="7030A0"/>
                </a:solidFill>
              </a:rPr>
              <a:t>th </a:t>
            </a:r>
            <a:r>
              <a:rPr lang="en-IN" i="1" dirty="0">
                <a:solidFill>
                  <a:srgbClr val="7030A0"/>
                </a:solidFill>
              </a:rPr>
              <a:t>February 2022  </a:t>
            </a:r>
          </a:p>
        </p:txBody>
      </p:sp>
      <p:pic>
        <p:nvPicPr>
          <p:cNvPr id="35" name="Picture 34" descr="A picture containing device, fan&#10;&#10;Description automatically generated">
            <a:extLst>
              <a:ext uri="{FF2B5EF4-FFF2-40B4-BE49-F238E27FC236}">
                <a16:creationId xmlns:a16="http://schemas.microsoft.com/office/drawing/2014/main" id="{1AA21A20-F693-49B4-A15E-E9DD156038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315" y="2889236"/>
            <a:ext cx="3565160" cy="267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086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68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M.Kavekar</dc:creator>
  <cp:lastModifiedBy>M.Kavekar</cp:lastModifiedBy>
  <cp:revision>28</cp:revision>
  <dcterms:created xsi:type="dcterms:W3CDTF">2021-04-24T14:20:07Z</dcterms:created>
  <dcterms:modified xsi:type="dcterms:W3CDTF">2022-02-25T04:17:07Z</dcterms:modified>
</cp:coreProperties>
</file>